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1" r:id="rId4"/>
    <p:sldMasterId id="2147483770" r:id="rId5"/>
  </p:sldMasterIdLst>
  <p:notesMasterIdLst>
    <p:notesMasterId r:id="rId9"/>
  </p:notesMasterIdLst>
  <p:sldIdLst>
    <p:sldId id="282" r:id="rId6"/>
    <p:sldId id="286" r:id="rId7"/>
    <p:sldId id="275" r:id="rId8"/>
  </p:sldIdLst>
  <p:sldSz cx="12192000" cy="6858000"/>
  <p:notesSz cx="6858000" cy="9144000"/>
  <p:embeddedFontLst>
    <p:embeddedFont>
      <p:font typeface="Apricus Black" pitchFamily="50" charset="0"/>
      <p:bold r:id="rId10"/>
    </p:embeddedFont>
    <p:embeddedFont>
      <p:font typeface="Roboto" panose="02000000000000000000" pitchFamily="2" charset="0"/>
      <p:regular r:id="rId11"/>
      <p:bold r:id="rId12"/>
      <p:italic r:id="rId13"/>
      <p:boldItalic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7987" autoAdjust="0"/>
  </p:normalViewPr>
  <p:slideViewPr>
    <p:cSldViewPr snapToGrid="0">
      <p:cViewPr varScale="1">
        <p:scale>
          <a:sx n="53" d="100"/>
          <a:sy n="53" d="100"/>
        </p:scale>
        <p:origin x="115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font" Target="fonts/font4.fntdata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font" Target="fonts/font3.fntdata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font" Target="fonts/font2.fntdata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font" Target="fonts/font1.fntdata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Derbyshire" userId="158d3823-2b4d-42fc-82b3-e5340606bfbf" providerId="ADAL" clId="{AB03FB50-090F-470E-A81F-0E134ADDB00C}"/>
    <pc:docChg chg="delSld modSld delMainMaster">
      <pc:chgData name="Sarah Derbyshire" userId="158d3823-2b4d-42fc-82b3-e5340606bfbf" providerId="ADAL" clId="{AB03FB50-090F-470E-A81F-0E134ADDB00C}" dt="2025-05-13T18:14:06.063" v="19" actId="20577"/>
      <pc:docMkLst>
        <pc:docMk/>
      </pc:docMkLst>
      <pc:sldChg chg="modNotesTx">
        <pc:chgData name="Sarah Derbyshire" userId="158d3823-2b4d-42fc-82b3-e5340606bfbf" providerId="ADAL" clId="{AB03FB50-090F-470E-A81F-0E134ADDB00C}" dt="2025-05-13T18:13:31.650" v="17" actId="20577"/>
        <pc:sldMkLst>
          <pc:docMk/>
          <pc:sldMk cId="1200472633" sldId="275"/>
        </pc:sldMkLst>
      </pc:sldChg>
      <pc:sldChg chg="modNotesTx">
        <pc:chgData name="Sarah Derbyshire" userId="158d3823-2b4d-42fc-82b3-e5340606bfbf" providerId="ADAL" clId="{AB03FB50-090F-470E-A81F-0E134ADDB00C}" dt="2025-05-13T18:14:00.502" v="18" actId="20577"/>
        <pc:sldMkLst>
          <pc:docMk/>
          <pc:sldMk cId="981007071" sldId="282"/>
        </pc:sldMkLst>
      </pc:sldChg>
      <pc:sldChg chg="modNotesTx">
        <pc:chgData name="Sarah Derbyshire" userId="158d3823-2b4d-42fc-82b3-e5340606bfbf" providerId="ADAL" clId="{AB03FB50-090F-470E-A81F-0E134ADDB00C}" dt="2025-05-13T18:14:06.063" v="19" actId="20577"/>
        <pc:sldMkLst>
          <pc:docMk/>
          <pc:sldMk cId="2801925918" sldId="286"/>
        </pc:sldMkLst>
      </pc:sldChg>
      <pc:sldChg chg="del">
        <pc:chgData name="Sarah Derbyshire" userId="158d3823-2b4d-42fc-82b3-e5340606bfbf" providerId="ADAL" clId="{AB03FB50-090F-470E-A81F-0E134ADDB00C}" dt="2025-05-13T18:12:32.013" v="0" actId="2696"/>
        <pc:sldMkLst>
          <pc:docMk/>
          <pc:sldMk cId="1957262224" sldId="288"/>
        </pc:sldMkLst>
      </pc:sldChg>
      <pc:sldChg chg="del">
        <pc:chgData name="Sarah Derbyshire" userId="158d3823-2b4d-42fc-82b3-e5340606bfbf" providerId="ADAL" clId="{AB03FB50-090F-470E-A81F-0E134ADDB00C}" dt="2025-05-13T18:12:35.102" v="1" actId="2696"/>
        <pc:sldMkLst>
          <pc:docMk/>
          <pc:sldMk cId="3601274376" sldId="289"/>
        </pc:sldMkLst>
      </pc:sldChg>
      <pc:sldChg chg="del">
        <pc:chgData name="Sarah Derbyshire" userId="158d3823-2b4d-42fc-82b3-e5340606bfbf" providerId="ADAL" clId="{AB03FB50-090F-470E-A81F-0E134ADDB00C}" dt="2025-05-13T18:12:37.798" v="2" actId="2696"/>
        <pc:sldMkLst>
          <pc:docMk/>
          <pc:sldMk cId="2300299996" sldId="290"/>
        </pc:sldMkLst>
      </pc:sldChg>
      <pc:sldChg chg="del">
        <pc:chgData name="Sarah Derbyshire" userId="158d3823-2b4d-42fc-82b3-e5340606bfbf" providerId="ADAL" clId="{AB03FB50-090F-470E-A81F-0E134ADDB00C}" dt="2025-05-13T18:12:43.679" v="4" actId="2696"/>
        <pc:sldMkLst>
          <pc:docMk/>
          <pc:sldMk cId="1791455573" sldId="291"/>
        </pc:sldMkLst>
      </pc:sldChg>
      <pc:sldChg chg="del">
        <pc:chgData name="Sarah Derbyshire" userId="158d3823-2b4d-42fc-82b3-e5340606bfbf" providerId="ADAL" clId="{AB03FB50-090F-470E-A81F-0E134ADDB00C}" dt="2025-05-13T18:12:40.569" v="3" actId="2696"/>
        <pc:sldMkLst>
          <pc:docMk/>
          <pc:sldMk cId="2852106098" sldId="292"/>
        </pc:sldMkLst>
      </pc:sldChg>
      <pc:sldChg chg="del">
        <pc:chgData name="Sarah Derbyshire" userId="158d3823-2b4d-42fc-82b3-e5340606bfbf" providerId="ADAL" clId="{AB03FB50-090F-470E-A81F-0E134ADDB00C}" dt="2025-05-13T18:12:50.815" v="6" actId="2696"/>
        <pc:sldMkLst>
          <pc:docMk/>
          <pc:sldMk cId="1351160605" sldId="294"/>
        </pc:sldMkLst>
      </pc:sldChg>
      <pc:sldChg chg="del">
        <pc:chgData name="Sarah Derbyshire" userId="158d3823-2b4d-42fc-82b3-e5340606bfbf" providerId="ADAL" clId="{AB03FB50-090F-470E-A81F-0E134ADDB00C}" dt="2025-05-13T18:13:25.806" v="15" actId="2696"/>
        <pc:sldMkLst>
          <pc:docMk/>
          <pc:sldMk cId="864630797" sldId="295"/>
        </pc:sldMkLst>
      </pc:sldChg>
      <pc:sldChg chg="del">
        <pc:chgData name="Sarah Derbyshire" userId="158d3823-2b4d-42fc-82b3-e5340606bfbf" providerId="ADAL" clId="{AB03FB50-090F-470E-A81F-0E134ADDB00C}" dt="2025-05-13T18:12:48.232" v="5" actId="2696"/>
        <pc:sldMkLst>
          <pc:docMk/>
          <pc:sldMk cId="2912147433" sldId="296"/>
        </pc:sldMkLst>
      </pc:sldChg>
      <pc:sldChg chg="del">
        <pc:chgData name="Sarah Derbyshire" userId="158d3823-2b4d-42fc-82b3-e5340606bfbf" providerId="ADAL" clId="{AB03FB50-090F-470E-A81F-0E134ADDB00C}" dt="2025-05-13T18:12:53.928" v="7" actId="2696"/>
        <pc:sldMkLst>
          <pc:docMk/>
          <pc:sldMk cId="4017148232" sldId="297"/>
        </pc:sldMkLst>
      </pc:sldChg>
      <pc:sldChg chg="del">
        <pc:chgData name="Sarah Derbyshire" userId="158d3823-2b4d-42fc-82b3-e5340606bfbf" providerId="ADAL" clId="{AB03FB50-090F-470E-A81F-0E134ADDB00C}" dt="2025-05-13T18:13:28.203" v="16" actId="2696"/>
        <pc:sldMkLst>
          <pc:docMk/>
          <pc:sldMk cId="2524234737" sldId="298"/>
        </pc:sldMkLst>
      </pc:sldChg>
      <pc:sldChg chg="del">
        <pc:chgData name="Sarah Derbyshire" userId="158d3823-2b4d-42fc-82b3-e5340606bfbf" providerId="ADAL" clId="{AB03FB50-090F-470E-A81F-0E134ADDB00C}" dt="2025-05-13T18:13:03.907" v="10" actId="2696"/>
        <pc:sldMkLst>
          <pc:docMk/>
          <pc:sldMk cId="1455211529" sldId="299"/>
        </pc:sldMkLst>
      </pc:sldChg>
      <pc:sldChg chg="del">
        <pc:chgData name="Sarah Derbyshire" userId="158d3823-2b4d-42fc-82b3-e5340606bfbf" providerId="ADAL" clId="{AB03FB50-090F-470E-A81F-0E134ADDB00C}" dt="2025-05-13T18:13:12.404" v="11" actId="2696"/>
        <pc:sldMkLst>
          <pc:docMk/>
          <pc:sldMk cId="2627122362" sldId="300"/>
        </pc:sldMkLst>
      </pc:sldChg>
      <pc:sldChg chg="del">
        <pc:chgData name="Sarah Derbyshire" userId="158d3823-2b4d-42fc-82b3-e5340606bfbf" providerId="ADAL" clId="{AB03FB50-090F-470E-A81F-0E134ADDB00C}" dt="2025-05-13T18:12:59.022" v="8" actId="2696"/>
        <pc:sldMkLst>
          <pc:docMk/>
          <pc:sldMk cId="3900632268" sldId="302"/>
        </pc:sldMkLst>
      </pc:sldChg>
      <pc:sldChg chg="del">
        <pc:chgData name="Sarah Derbyshire" userId="158d3823-2b4d-42fc-82b3-e5340606bfbf" providerId="ADAL" clId="{AB03FB50-090F-470E-A81F-0E134ADDB00C}" dt="2025-05-13T18:13:01.480" v="9" actId="2696"/>
        <pc:sldMkLst>
          <pc:docMk/>
          <pc:sldMk cId="178137931" sldId="303"/>
        </pc:sldMkLst>
      </pc:sldChg>
      <pc:sldChg chg="del">
        <pc:chgData name="Sarah Derbyshire" userId="158d3823-2b4d-42fc-82b3-e5340606bfbf" providerId="ADAL" clId="{AB03FB50-090F-470E-A81F-0E134ADDB00C}" dt="2025-05-13T18:13:16.293" v="12" actId="2696"/>
        <pc:sldMkLst>
          <pc:docMk/>
          <pc:sldMk cId="2208868172" sldId="304"/>
        </pc:sldMkLst>
      </pc:sldChg>
      <pc:sldChg chg="del">
        <pc:chgData name="Sarah Derbyshire" userId="158d3823-2b4d-42fc-82b3-e5340606bfbf" providerId="ADAL" clId="{AB03FB50-090F-470E-A81F-0E134ADDB00C}" dt="2025-05-13T18:13:19.487" v="13" actId="2696"/>
        <pc:sldMkLst>
          <pc:docMk/>
          <pc:sldMk cId="341308613" sldId="305"/>
        </pc:sldMkLst>
      </pc:sldChg>
      <pc:sldChg chg="del">
        <pc:chgData name="Sarah Derbyshire" userId="158d3823-2b4d-42fc-82b3-e5340606bfbf" providerId="ADAL" clId="{AB03FB50-090F-470E-A81F-0E134ADDB00C}" dt="2025-05-13T18:13:22.018" v="14" actId="2696"/>
        <pc:sldMkLst>
          <pc:docMk/>
          <pc:sldMk cId="4105791425" sldId="306"/>
        </pc:sldMkLst>
      </pc:sldChg>
      <pc:sldMasterChg chg="del delSldLayout">
        <pc:chgData name="Sarah Derbyshire" userId="158d3823-2b4d-42fc-82b3-e5340606bfbf" providerId="ADAL" clId="{AB03FB50-090F-470E-A81F-0E134ADDB00C}" dt="2025-05-13T18:12:32.013" v="0" actId="2696"/>
        <pc:sldMasterMkLst>
          <pc:docMk/>
          <pc:sldMasterMk cId="2342433286" sldId="2147483648"/>
        </pc:sldMasterMkLst>
        <pc:sldLayoutChg chg="del">
          <pc:chgData name="Sarah Derbyshire" userId="158d3823-2b4d-42fc-82b3-e5340606bfbf" providerId="ADAL" clId="{AB03FB50-090F-470E-A81F-0E134ADDB00C}" dt="2025-05-13T18:12:32.013" v="0" actId="2696"/>
          <pc:sldLayoutMkLst>
            <pc:docMk/>
            <pc:sldMasterMk cId="2342433286" sldId="2147483648"/>
            <pc:sldLayoutMk cId="1288097484" sldId="214748364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33E289-0C72-4AB9-A913-711D01074E4E}" type="datetimeFigureOut">
              <a:rPr lang="en-GB" smtClean="0"/>
              <a:t>13/05/2025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8EA076-F3D6-4E6D-A6AA-C667733C4E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3318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EA076-F3D6-4E6D-A6AA-C667733C4E0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59731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EA076-F3D6-4E6D-A6AA-C667733C4E0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4424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EA076-F3D6-4E6D-A6AA-C667733C4E0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9748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sv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sv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DF20D-43AB-D95A-D3B8-A1332C3615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CFEC9E-AD84-4781-F753-A9EFC8CE14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3FBC39-B77B-103B-CB65-A8807FD39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66A44-AEC2-4FCA-9259-4C4AF91135BF}" type="datetimeFigureOut">
              <a:rPr lang="en-GB" smtClean="0"/>
              <a:t>13/05/2025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0B872A-CD8A-AC86-4C26-A1BF7C5E2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83B6DB-CA77-1493-6EB9-3BDBB13D3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97BD7-DA7E-48E5-9109-6A3D59D733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4382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611D3-BB81-4A45-CA60-D59A1B836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5F9822-C4D2-0768-627A-E5AA923714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3BE7DA-7065-EE43-BCB5-D99653AD7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66A44-AEC2-4FCA-9259-4C4AF91135BF}" type="datetimeFigureOut">
              <a:rPr lang="en-GB" smtClean="0"/>
              <a:t>13/05/2025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5DD63F-A990-ECB8-11E6-9054480EB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3067A5-1867-4916-86E9-1E78834BD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97BD7-DA7E-48E5-9109-6A3D59D733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495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717F8D-B71C-7DD0-D2D1-E54067906D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14999B-44EB-1217-1DD6-F6EE3CAAA7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4D2154-F858-DB78-6E65-EC94551F4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66A44-AEC2-4FCA-9259-4C4AF91135BF}" type="datetimeFigureOut">
              <a:rPr lang="en-GB" smtClean="0"/>
              <a:t>13/05/2025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2505B8-3522-7433-153B-D091F66E8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340785-8EDC-1ABC-CAD0-8D1ECEED0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97BD7-DA7E-48E5-9109-6A3D59D733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19317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7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7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6" name="Google Shape;26;p7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603336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F84746A-A42B-AEE8-5297-8404A01DE1E9}"/>
              </a:ext>
            </a:extLst>
          </p:cNvPr>
          <p:cNvSpPr/>
          <p:nvPr userDrawn="1"/>
        </p:nvSpPr>
        <p:spPr>
          <a:xfrm>
            <a:off x="10538460" y="5204460"/>
            <a:ext cx="1653540" cy="1653540"/>
          </a:xfrm>
          <a:prstGeom prst="rect">
            <a:avLst/>
          </a:prstGeom>
          <a:solidFill>
            <a:srgbClr val="F3756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b="0" i="0" dirty="0">
              <a:latin typeface="Roboto" panose="02000000000000000000" pitchFamily="2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B2FD1D7-AA35-7CC8-8F0C-57A9CED53FE7}"/>
              </a:ext>
            </a:extLst>
          </p:cNvPr>
          <p:cNvSpPr/>
          <p:nvPr userDrawn="1"/>
        </p:nvSpPr>
        <p:spPr>
          <a:xfrm>
            <a:off x="11682055" y="6355199"/>
            <a:ext cx="412671" cy="412671"/>
          </a:xfrm>
          <a:prstGeom prst="ellipse">
            <a:avLst/>
          </a:prstGeom>
          <a:solidFill>
            <a:srgbClr val="0E243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tIns="40500" rIns="13500" bIns="40500"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4433A5-733D-1844-8334-25B1871A3E4B}" type="slidenum">
              <a:rPr lang="en-GB" sz="1125" b="0" i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GB" sz="1125" b="0" i="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1B7448C-B201-D00C-3FA9-9B84EBA307F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255144" y="296466"/>
            <a:ext cx="633246" cy="189974"/>
          </a:xfrm>
          <a:prstGeom prst="rect">
            <a:avLst/>
          </a:prstGeom>
        </p:spPr>
      </p:pic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F1B3FA48-27E7-2C2F-CDDE-9286AC896FD0}"/>
              </a:ext>
            </a:extLst>
          </p:cNvPr>
          <p:cNvSpPr>
            <a:spLocks noGrp="1"/>
          </p:cNvSpPr>
          <p:nvPr>
            <p:ph type="media" sz="quarter" idx="14" hasCustomPrompt="1"/>
          </p:nvPr>
        </p:nvSpPr>
        <p:spPr>
          <a:xfrm>
            <a:off x="1787174" y="702983"/>
            <a:ext cx="9688547" cy="5449808"/>
          </a:xfrm>
          <a:solidFill>
            <a:srgbClr val="EFEFEF"/>
          </a:solidFill>
        </p:spPr>
        <p:txBody>
          <a:bodyPr lIns="360000" tIns="2880000" rIns="360000" bIns="360000" anchor="t" anchorCtr="0"/>
          <a:lstStyle>
            <a:lvl1pPr marL="0" indent="0" algn="ctr">
              <a:buNone/>
              <a:defRPr sz="2025" b="0" i="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GB" dirty="0"/>
              <a:t>Video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9CEEABC-53DB-B4D1-81D0-2B41A944A41E}"/>
              </a:ext>
            </a:extLst>
          </p:cNvPr>
          <p:cNvSpPr/>
          <p:nvPr userDrawn="1"/>
        </p:nvSpPr>
        <p:spPr>
          <a:xfrm>
            <a:off x="0" y="0"/>
            <a:ext cx="1299830" cy="6858000"/>
          </a:xfrm>
          <a:prstGeom prst="rect">
            <a:avLst/>
          </a:prstGeom>
          <a:solidFill>
            <a:srgbClr val="0E243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b="0" i="0" dirty="0">
              <a:latin typeface="Roboto" panose="02000000000000000000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654855-A542-5475-286C-3EE6700521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3610" y="655137"/>
            <a:ext cx="692497" cy="5906398"/>
          </a:xfrm>
        </p:spPr>
        <p:txBody>
          <a:bodyPr vert="vert" wrap="square" lIns="0" tIns="108000" bIns="108000">
            <a:spAutoFit/>
          </a:bodyPr>
          <a:lstStyle>
            <a:lvl1pPr>
              <a:lnSpc>
                <a:spcPct val="80000"/>
              </a:lnSpc>
              <a:defRPr sz="5625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VIDEO TITLE</a:t>
            </a:r>
          </a:p>
        </p:txBody>
      </p:sp>
      <p:pic>
        <p:nvPicPr>
          <p:cNvPr id="3" name="Graphic 2" descr="Shield with solid fill">
            <a:extLst>
              <a:ext uri="{FF2B5EF4-FFF2-40B4-BE49-F238E27FC236}">
                <a16:creationId xmlns:a16="http://schemas.microsoft.com/office/drawing/2014/main" id="{AAC08C4A-D29F-518E-8068-114A8F8395A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788883" y="6564646"/>
            <a:ext cx="186678" cy="186678"/>
          </a:xfrm>
          <a:prstGeom prst="rect">
            <a:avLst/>
          </a:prstGeom>
        </p:spPr>
      </p:pic>
      <p:sp>
        <p:nvSpPr>
          <p:cNvPr id="4" name="Text Placeholder 14">
            <a:extLst>
              <a:ext uri="{FF2B5EF4-FFF2-40B4-BE49-F238E27FC236}">
                <a16:creationId xmlns:a16="http://schemas.microsoft.com/office/drawing/2014/main" id="{7CE49681-84D8-FBBB-69A5-B33846CB5A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04072" y="6564511"/>
            <a:ext cx="2078518" cy="186928"/>
          </a:xfrm>
        </p:spPr>
        <p:txBody>
          <a:bodyPr tIns="72000" anchor="ctr" anchorCtr="0">
            <a:noAutofit/>
          </a:bodyPr>
          <a:lstStyle>
            <a:lvl1pPr marL="0" indent="0">
              <a:buFontTx/>
              <a:buNone/>
              <a:defRPr sz="1050">
                <a:solidFill>
                  <a:schemeClr val="bg2">
                    <a:lumMod val="50000"/>
                  </a:schemeClr>
                </a:solidFill>
              </a:defRPr>
            </a:lvl1pPr>
            <a:lvl2pPr marL="457206" indent="0">
              <a:buFontTx/>
              <a:buNone/>
              <a:defRPr sz="1050">
                <a:solidFill>
                  <a:schemeClr val="bg1"/>
                </a:solidFill>
              </a:defRPr>
            </a:lvl2pPr>
            <a:lvl3pPr marL="914411" indent="0">
              <a:buFontTx/>
              <a:buNone/>
              <a:defRPr sz="1050">
                <a:solidFill>
                  <a:schemeClr val="bg1"/>
                </a:solidFill>
              </a:defRPr>
            </a:lvl3pPr>
            <a:lvl4pPr marL="1371617" indent="0">
              <a:buFontTx/>
              <a:buNone/>
              <a:defRPr sz="1050">
                <a:solidFill>
                  <a:schemeClr val="bg1"/>
                </a:solidFill>
              </a:defRPr>
            </a:lvl4pPr>
            <a:lvl5pPr marL="1828823" indent="0">
              <a:buFontTx/>
              <a:buNone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Confidential | Internal | Public</a:t>
            </a:r>
          </a:p>
        </p:txBody>
      </p:sp>
    </p:spTree>
    <p:extLst>
      <p:ext uri="{BB962C8B-B14F-4D97-AF65-F5344CB8AC3E}">
        <p14:creationId xmlns:p14="http://schemas.microsoft.com/office/powerpoint/2010/main" val="29463945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B47D480-E8A7-4FC6-E1C5-3BC25144A4C2}"/>
              </a:ext>
            </a:extLst>
          </p:cNvPr>
          <p:cNvSpPr/>
          <p:nvPr userDrawn="1"/>
        </p:nvSpPr>
        <p:spPr>
          <a:xfrm rot="16200000">
            <a:off x="-3277195" y="3277195"/>
            <a:ext cx="6858000" cy="303610"/>
          </a:xfrm>
          <a:prstGeom prst="rect">
            <a:avLst/>
          </a:prstGeom>
          <a:solidFill>
            <a:srgbClr val="F3756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b="0" i="0" dirty="0">
              <a:latin typeface="Roboto" panose="02000000000000000000" pitchFamily="2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B2FD1D7-AA35-7CC8-8F0C-57A9CED53FE7}"/>
              </a:ext>
            </a:extLst>
          </p:cNvPr>
          <p:cNvSpPr/>
          <p:nvPr userDrawn="1"/>
        </p:nvSpPr>
        <p:spPr>
          <a:xfrm>
            <a:off x="11682055" y="6355199"/>
            <a:ext cx="412671" cy="412671"/>
          </a:xfrm>
          <a:prstGeom prst="ellipse">
            <a:avLst/>
          </a:prstGeom>
          <a:solidFill>
            <a:srgbClr val="0E243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tIns="40500" rIns="13500" bIns="40500"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4433A5-733D-1844-8334-25B1871A3E4B}" type="slidenum">
              <a:rPr lang="en-GB" sz="1125" b="0" i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GB" sz="1125" b="0" i="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E44749F7-D5E3-E230-4B81-974C072BB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9602" y="586026"/>
            <a:ext cx="11308789" cy="910607"/>
          </a:xfrm>
        </p:spPr>
        <p:txBody>
          <a:bodyPr wrap="square" lIns="0" tIns="108000" bIns="108000">
            <a:spAutoFit/>
          </a:bodyPr>
          <a:lstStyle>
            <a:lvl1pPr>
              <a:lnSpc>
                <a:spcPct val="80000"/>
              </a:lnSpc>
              <a:defRPr sz="5625"/>
            </a:lvl1pPr>
          </a:lstStyle>
          <a:p>
            <a:r>
              <a:rPr lang="en-GB" dirty="0"/>
              <a:t>Click to edit Master title style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AD857617-FAD3-2103-6059-389017A150A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255144" y="296466"/>
            <a:ext cx="633246" cy="189974"/>
          </a:xfrm>
          <a:prstGeom prst="rect">
            <a:avLst/>
          </a:prstGeom>
        </p:spPr>
      </p:pic>
      <p:pic>
        <p:nvPicPr>
          <p:cNvPr id="3" name="Graphic 2" descr="Shield with solid fill">
            <a:extLst>
              <a:ext uri="{FF2B5EF4-FFF2-40B4-BE49-F238E27FC236}">
                <a16:creationId xmlns:a16="http://schemas.microsoft.com/office/drawing/2014/main" id="{63D3725D-2FEB-1904-3FE8-26ED6EA87A5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4062" y="6621796"/>
            <a:ext cx="186678" cy="186678"/>
          </a:xfrm>
          <a:prstGeom prst="rect">
            <a:avLst/>
          </a:prstGeom>
        </p:spPr>
      </p:pic>
      <p:sp>
        <p:nvSpPr>
          <p:cNvPr id="6" name="Text Placeholder 14">
            <a:extLst>
              <a:ext uri="{FF2B5EF4-FFF2-40B4-BE49-F238E27FC236}">
                <a16:creationId xmlns:a16="http://schemas.microsoft.com/office/drawing/2014/main" id="{156D65ED-B274-B039-C895-59CCBF87C7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03609" y="6621661"/>
            <a:ext cx="2078518" cy="186928"/>
          </a:xfrm>
        </p:spPr>
        <p:txBody>
          <a:bodyPr lIns="251999" tIns="72000" anchor="ctr" anchorCtr="0">
            <a:noAutofit/>
          </a:bodyPr>
          <a:lstStyle>
            <a:lvl1pPr marL="0" indent="0">
              <a:buFontTx/>
              <a:buNone/>
              <a:defRPr sz="1050">
                <a:solidFill>
                  <a:schemeClr val="bg2">
                    <a:lumMod val="50000"/>
                  </a:schemeClr>
                </a:solidFill>
              </a:defRPr>
            </a:lvl1pPr>
            <a:lvl2pPr marL="457206" indent="0">
              <a:buFontTx/>
              <a:buNone/>
              <a:defRPr sz="1050">
                <a:solidFill>
                  <a:schemeClr val="bg1"/>
                </a:solidFill>
              </a:defRPr>
            </a:lvl2pPr>
            <a:lvl3pPr marL="914411" indent="0">
              <a:buFontTx/>
              <a:buNone/>
              <a:defRPr sz="1050">
                <a:solidFill>
                  <a:schemeClr val="bg1"/>
                </a:solidFill>
              </a:defRPr>
            </a:lvl3pPr>
            <a:lvl4pPr marL="1371617" indent="0">
              <a:buFontTx/>
              <a:buNone/>
              <a:defRPr sz="1050">
                <a:solidFill>
                  <a:schemeClr val="bg1"/>
                </a:solidFill>
              </a:defRPr>
            </a:lvl4pPr>
            <a:lvl5pPr marL="1828823" indent="0">
              <a:buFontTx/>
              <a:buNone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Confidential | Internal | Public</a:t>
            </a:r>
          </a:p>
        </p:txBody>
      </p:sp>
    </p:spTree>
    <p:extLst>
      <p:ext uri="{BB962C8B-B14F-4D97-AF65-F5344CB8AC3E}">
        <p14:creationId xmlns:p14="http://schemas.microsoft.com/office/powerpoint/2010/main" val="1132241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E2C89-4167-52E0-C2D7-CB1880AD0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1B2ED2-6155-4B11-2EE7-E7EEF8BBBA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21F477-C682-5B51-4F22-9E0036888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66A44-AEC2-4FCA-9259-4C4AF91135BF}" type="datetimeFigureOut">
              <a:rPr lang="en-GB" smtClean="0"/>
              <a:t>13/05/2025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438A68-933B-41CA-564A-4608102C0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BF35DD-70A0-8242-3117-44490EA81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97BD7-DA7E-48E5-9109-6A3D59D733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182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E0EF9-C99F-C7E1-242E-1AA053BBB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B296CC-FCCC-8BCA-7E00-ED02C954A9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46917A-A1A4-80C3-09E0-6C21431B3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66A44-AEC2-4FCA-9259-4C4AF91135BF}" type="datetimeFigureOut">
              <a:rPr lang="en-GB" smtClean="0"/>
              <a:t>13/05/2025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DDA9EF-52A9-F9E9-DA68-0838029BC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211DD3-FBE4-67A4-F799-8C60CE4F5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97BD7-DA7E-48E5-9109-6A3D59D733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4769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124C1-9826-A2F6-B123-124D2DF0B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459757-2211-2751-C1E6-A7B15A5B6C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DA6605-ECB1-6030-03D0-2E713B5C77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65034C-7640-2470-9561-2C3EAEC64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66A44-AEC2-4FCA-9259-4C4AF91135BF}" type="datetimeFigureOut">
              <a:rPr lang="en-GB" smtClean="0"/>
              <a:t>13/05/2025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DF1F32-D44C-8927-8B5D-98C672A02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48C51E-5439-BA74-AF9F-006A0027E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97BD7-DA7E-48E5-9109-6A3D59D733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6451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3D25D-C342-E302-CF6E-C5F73A217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CDC0F9-20FB-63F6-CFA2-6B46EACA6F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E80D26-92AC-D66D-375D-D406C8ECE6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38E4BB-00FF-A146-E1BD-52B6696576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C76BFA-1337-2DA8-067D-D71411E577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A8C4F7-915A-C589-C0BD-D40181213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66A44-AEC2-4FCA-9259-4C4AF91135BF}" type="datetimeFigureOut">
              <a:rPr lang="en-GB" smtClean="0"/>
              <a:t>13/05/2025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2D30F2-2166-3BB7-0235-B4A466E26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BD61183-C600-3C9B-4530-0457F7F69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97BD7-DA7E-48E5-9109-6A3D59D733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689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54866-8B42-DC8B-BCAE-06D8F42DD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474960-6B92-83D4-C969-85F92A489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66A44-AEC2-4FCA-9259-4C4AF91135BF}" type="datetimeFigureOut">
              <a:rPr lang="en-GB" smtClean="0"/>
              <a:t>13/05/2025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4EA82F-6700-622C-0D27-E7E3B0A1A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4DB7AC-2239-ADE3-706A-AB6D24CC3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97BD7-DA7E-48E5-9109-6A3D59D733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5076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7A494A-B0F1-A130-DC0A-36DC974D4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66A44-AEC2-4FCA-9259-4C4AF91135BF}" type="datetimeFigureOut">
              <a:rPr lang="en-GB" smtClean="0"/>
              <a:t>13/05/2025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49B3EF-F477-870D-47C4-8F18E5987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D4B55F-0CD0-7C37-B98E-38CA42B4B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97BD7-DA7E-48E5-9109-6A3D59D733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322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F70EA-BE70-5DA7-E7E5-8A07FCE92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7DA0C7-1394-13D8-6B15-A6BF282CC8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73E57E-126F-29A5-2653-264372AEE1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775DED-3C49-73C4-E1D2-E7B64027A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66A44-AEC2-4FCA-9259-4C4AF91135BF}" type="datetimeFigureOut">
              <a:rPr lang="en-GB" smtClean="0"/>
              <a:t>13/05/2025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8A8EA1-CEC3-777F-28A4-DCD504BFF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638D29-3800-95E4-622E-06BF5166B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97BD7-DA7E-48E5-9109-6A3D59D733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301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EA515-C50B-1717-6296-F9B97F71E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9C411A4-BD61-1586-24CF-2E7EECFE77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038215-D578-61A9-E045-FBBB07D4E2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DEB36C-4566-3AAD-67B5-401AFC9BD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66A44-AEC2-4FCA-9259-4C4AF91135BF}" type="datetimeFigureOut">
              <a:rPr lang="en-GB" smtClean="0"/>
              <a:t>13/05/2025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40F69C-19E4-29A2-5BEA-9DB24E9D5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F0F65D-3971-8F0C-7B33-0E4B503C9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97BD7-DA7E-48E5-9109-6A3D59D733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9341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345BA5-F4C2-18FD-238A-B477857EF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2846A4-8001-1E6F-2914-EDD6363CAF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E78E0D-73AE-E33C-8F85-4E663C175C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366A44-AEC2-4FCA-9259-4C4AF91135BF}" type="datetimeFigureOut">
              <a:rPr lang="en-GB" smtClean="0"/>
              <a:t>13/05/2025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220750-E76F-C70E-FACF-21E0686A50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A81058-393D-63C1-691A-59FCAFD482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297BD7-DA7E-48E5-9109-6A3D59D733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5202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6F9446-DA41-8E41-8A05-59CF17E63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935" y="320674"/>
            <a:ext cx="10515600" cy="7203680"/>
          </a:xfrm>
          <a:prstGeom prst="rect">
            <a:avLst/>
          </a:prstGeom>
        </p:spPr>
        <p:txBody>
          <a:bodyPr vert="horz" wrap="square" lIns="0" tIns="0" rIns="0" bIns="180000" rtlCol="0" anchor="t" anchorCtr="0">
            <a:spAutoFit/>
          </a:bodyPr>
          <a:lstStyle/>
          <a:p>
            <a:r>
              <a:rPr lang="en-GB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1C83FB-F72A-E6E0-5315-F79F6927AD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70741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77" r:id="rId2"/>
  </p:sldLayoutIdLst>
  <p:txStyles>
    <p:titleStyle>
      <a:lvl1pPr algn="l" defTabSz="2438430" rtl="0" eaLnBrk="1" latinLnBrk="0" hangingPunct="1">
        <a:lnSpc>
          <a:spcPct val="90000"/>
        </a:lnSpc>
        <a:spcBef>
          <a:spcPct val="0"/>
        </a:spcBef>
        <a:buNone/>
        <a:defRPr sz="16900" b="1" i="0" kern="1200">
          <a:solidFill>
            <a:srgbClr val="0E2432"/>
          </a:solidFill>
          <a:latin typeface="Apricus Black" pitchFamily="2" charset="0"/>
          <a:ea typeface="+mj-ea"/>
          <a:cs typeface="+mj-cs"/>
        </a:defRPr>
      </a:lvl1pPr>
    </p:titleStyle>
    <p:bodyStyle>
      <a:lvl1pPr marL="609608" indent="-609608" algn="l" defTabSz="2438430" rtl="0" eaLnBrk="1" latinLnBrk="0" hangingPunct="1">
        <a:lnSpc>
          <a:spcPct val="90000"/>
        </a:lnSpc>
        <a:spcBef>
          <a:spcPts val="2667"/>
        </a:spcBef>
        <a:buFont typeface="Arial" panose="020B0604020202020204" pitchFamily="34" charset="0"/>
        <a:buChar char="•"/>
        <a:defRPr sz="7467" b="0" i="0" kern="1200">
          <a:solidFill>
            <a:schemeClr val="bg2">
              <a:lumMod val="25000"/>
            </a:schemeClr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1pPr>
      <a:lvl2pPr marL="1828823" indent="-609608" algn="l" defTabSz="243843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6400" b="0" i="0" kern="1200">
          <a:solidFill>
            <a:schemeClr val="bg2">
              <a:lumMod val="25000"/>
            </a:schemeClr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2pPr>
      <a:lvl3pPr marL="3048038" indent="-609608" algn="l" defTabSz="243843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5333" b="0" i="0" kern="1200">
          <a:solidFill>
            <a:schemeClr val="bg2">
              <a:lumMod val="25000"/>
            </a:schemeClr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3pPr>
      <a:lvl4pPr marL="4267253" indent="-609608" algn="l" defTabSz="243843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4800" b="0" i="0" kern="1200">
          <a:solidFill>
            <a:schemeClr val="bg2">
              <a:lumMod val="25000"/>
            </a:schemeClr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4pPr>
      <a:lvl5pPr marL="5486469" indent="-609608" algn="l" defTabSz="243843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4800" b="0" i="0" kern="1200">
          <a:solidFill>
            <a:schemeClr val="bg2">
              <a:lumMod val="25000"/>
            </a:schemeClr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5pPr>
      <a:lvl6pPr marL="6705684" indent="-609608" algn="l" defTabSz="243843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924899" indent="-609608" algn="l" defTabSz="243843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9144114" indent="-609608" algn="l" defTabSz="243843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10363330" indent="-609608" algn="l" defTabSz="243843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38430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1pPr>
      <a:lvl2pPr marL="1219215" algn="l" defTabSz="2438430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438430" algn="l" defTabSz="2438430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657646" algn="l" defTabSz="2438430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4876861" algn="l" defTabSz="2438430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6096076" algn="l" defTabSz="2438430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315291" algn="l" defTabSz="2438430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8534507" algn="l" defTabSz="2438430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9753722" algn="l" defTabSz="2438430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187" userDrawn="1">
          <p15:clr>
            <a:srgbClr val="F26B43"/>
          </p15:clr>
        </p15:guide>
        <p15:guide id="4" orient="horz" pos="4133" userDrawn="1">
          <p15:clr>
            <a:srgbClr val="F26B43"/>
          </p15:clr>
        </p15:guide>
        <p15:guide id="5" pos="191" userDrawn="1">
          <p15:clr>
            <a:srgbClr val="F26B43"/>
          </p15:clr>
        </p15:guide>
        <p15:guide id="6" pos="748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1420224-EEA8-8D19-F031-59C8EAE28B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6269003"/>
              </p:ext>
            </p:extLst>
          </p:nvPr>
        </p:nvGraphicFramePr>
        <p:xfrm>
          <a:off x="1028594" y="201522"/>
          <a:ext cx="9971850" cy="60336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994370">
                  <a:extLst>
                    <a:ext uri="{9D8B030D-6E8A-4147-A177-3AD203B41FA5}">
                      <a16:colId xmlns:a16="http://schemas.microsoft.com/office/drawing/2014/main" val="4147370283"/>
                    </a:ext>
                  </a:extLst>
                </a:gridCol>
                <a:gridCol w="7977480">
                  <a:extLst>
                    <a:ext uri="{9D8B030D-6E8A-4147-A177-3AD203B41FA5}">
                      <a16:colId xmlns:a16="http://schemas.microsoft.com/office/drawing/2014/main" val="2065431237"/>
                    </a:ext>
                  </a:extLst>
                </a:gridCol>
              </a:tblGrid>
              <a:tr h="468564"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+mj-lt"/>
                        </a:rPr>
                        <a:t>Work Experience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2096181"/>
                  </a:ext>
                </a:extLst>
              </a:tr>
              <a:tr h="118477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dirty="0">
                          <a:latin typeface="+mj-lt"/>
                        </a:rPr>
                        <a:t>How will it benefit you?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b="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9653572"/>
                  </a:ext>
                </a:extLst>
              </a:tr>
              <a:tr h="133084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dirty="0">
                          <a:latin typeface="+mj-lt"/>
                        </a:rPr>
                        <a:t>How will it motivate you?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9098820"/>
                  </a:ext>
                </a:extLst>
              </a:tr>
              <a:tr h="149493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dirty="0">
                          <a:latin typeface="+mj-lt"/>
                        </a:rPr>
                        <a:t>What new skills might you learn?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7759304"/>
                  </a:ext>
                </a:extLst>
              </a:tr>
              <a:tr h="149493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dirty="0">
                          <a:latin typeface="+mj-lt"/>
                        </a:rPr>
                        <a:t>What do you need to do next?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6852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1007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1420224-EEA8-8D19-F031-59C8EAE28BD5}"/>
              </a:ext>
            </a:extLst>
          </p:cNvPr>
          <p:cNvGraphicFramePr>
            <a:graphicFrameLocks noGrp="1"/>
          </p:cNvGraphicFramePr>
          <p:nvPr/>
        </p:nvGraphicFramePr>
        <p:xfrm>
          <a:off x="1028594" y="228681"/>
          <a:ext cx="9971850" cy="6061229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994370">
                  <a:extLst>
                    <a:ext uri="{9D8B030D-6E8A-4147-A177-3AD203B41FA5}">
                      <a16:colId xmlns:a16="http://schemas.microsoft.com/office/drawing/2014/main" val="4147370283"/>
                    </a:ext>
                  </a:extLst>
                </a:gridCol>
                <a:gridCol w="1994370">
                  <a:extLst>
                    <a:ext uri="{9D8B030D-6E8A-4147-A177-3AD203B41FA5}">
                      <a16:colId xmlns:a16="http://schemas.microsoft.com/office/drawing/2014/main" val="2065431237"/>
                    </a:ext>
                  </a:extLst>
                </a:gridCol>
                <a:gridCol w="1994370">
                  <a:extLst>
                    <a:ext uri="{9D8B030D-6E8A-4147-A177-3AD203B41FA5}">
                      <a16:colId xmlns:a16="http://schemas.microsoft.com/office/drawing/2014/main" val="2617444076"/>
                    </a:ext>
                  </a:extLst>
                </a:gridCol>
                <a:gridCol w="1994370">
                  <a:extLst>
                    <a:ext uri="{9D8B030D-6E8A-4147-A177-3AD203B41FA5}">
                      <a16:colId xmlns:a16="http://schemas.microsoft.com/office/drawing/2014/main" val="232078312"/>
                    </a:ext>
                  </a:extLst>
                </a:gridCol>
                <a:gridCol w="1994370">
                  <a:extLst>
                    <a:ext uri="{9D8B030D-6E8A-4147-A177-3AD203B41FA5}">
                      <a16:colId xmlns:a16="http://schemas.microsoft.com/office/drawing/2014/main" val="2594413830"/>
                    </a:ext>
                  </a:extLst>
                </a:gridCol>
              </a:tblGrid>
              <a:tr h="461763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/>
                        <a:t>Presentation + Self management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/>
                        <a:t>Communication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/>
                        <a:t>Initiative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/>
                        <a:t>Ambition/curiosity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/>
                        <a:t>Learning outcomes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2096181"/>
                  </a:ext>
                </a:extLst>
              </a:tr>
              <a:tr h="89727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9653572"/>
                  </a:ext>
                </a:extLst>
              </a:tr>
              <a:tr h="1079796"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9098820"/>
                  </a:ext>
                </a:extLst>
              </a:tr>
              <a:tr h="1186128"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7759304"/>
                  </a:ext>
                </a:extLst>
              </a:tr>
              <a:tr h="1186128"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3239302"/>
                  </a:ext>
                </a:extLst>
              </a:tr>
              <a:tr h="119374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78000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1925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1420224-EEA8-8D19-F031-59C8EAE28B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4247966"/>
              </p:ext>
            </p:extLst>
          </p:nvPr>
        </p:nvGraphicFramePr>
        <p:xfrm>
          <a:off x="929006" y="66144"/>
          <a:ext cx="9971850" cy="6578496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994370">
                  <a:extLst>
                    <a:ext uri="{9D8B030D-6E8A-4147-A177-3AD203B41FA5}">
                      <a16:colId xmlns:a16="http://schemas.microsoft.com/office/drawing/2014/main" val="4147370283"/>
                    </a:ext>
                  </a:extLst>
                </a:gridCol>
                <a:gridCol w="1994370">
                  <a:extLst>
                    <a:ext uri="{9D8B030D-6E8A-4147-A177-3AD203B41FA5}">
                      <a16:colId xmlns:a16="http://schemas.microsoft.com/office/drawing/2014/main" val="2065431237"/>
                    </a:ext>
                  </a:extLst>
                </a:gridCol>
                <a:gridCol w="1994370">
                  <a:extLst>
                    <a:ext uri="{9D8B030D-6E8A-4147-A177-3AD203B41FA5}">
                      <a16:colId xmlns:a16="http://schemas.microsoft.com/office/drawing/2014/main" val="2617444076"/>
                    </a:ext>
                  </a:extLst>
                </a:gridCol>
                <a:gridCol w="1994370">
                  <a:extLst>
                    <a:ext uri="{9D8B030D-6E8A-4147-A177-3AD203B41FA5}">
                      <a16:colId xmlns:a16="http://schemas.microsoft.com/office/drawing/2014/main" val="232078312"/>
                    </a:ext>
                  </a:extLst>
                </a:gridCol>
                <a:gridCol w="1994370">
                  <a:extLst>
                    <a:ext uri="{9D8B030D-6E8A-4147-A177-3AD203B41FA5}">
                      <a16:colId xmlns:a16="http://schemas.microsoft.com/office/drawing/2014/main" val="2594413830"/>
                    </a:ext>
                  </a:extLst>
                </a:gridCol>
              </a:tblGrid>
              <a:tr h="461763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/>
                        <a:t>Presentation + Self management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/>
                        <a:t>Communication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/>
                        <a:t>Initiative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/>
                        <a:t>Ambition/curiosity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/>
                        <a:t>Learning outcomes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2096181"/>
                  </a:ext>
                </a:extLst>
              </a:tr>
              <a:tr h="89727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/>
                        <a:t>Connie arrived on time everyday </a:t>
                      </a:r>
                    </a:p>
                    <a:p>
                      <a:pPr algn="ctr"/>
                      <a:endParaRPr lang="en-GB" sz="1400" b="0" dirty="0"/>
                    </a:p>
                    <a:p>
                      <a:pPr algn="ctr"/>
                      <a:endParaRPr lang="en-GB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 b="0" dirty="0"/>
                    </a:p>
                    <a:p>
                      <a:pPr algn="ctr"/>
                      <a:r>
                        <a:rPr lang="en-GB" sz="1400" b="0" dirty="0"/>
                        <a:t>She was well prepared with good questions…</a:t>
                      </a:r>
                    </a:p>
                    <a:p>
                      <a:pPr algn="ctr"/>
                      <a:endParaRPr lang="en-GB" sz="1400" b="0" dirty="0"/>
                    </a:p>
                    <a:p>
                      <a:pPr algn="ctr"/>
                      <a:r>
                        <a:rPr lang="en-GB" sz="1400" b="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 b="0" dirty="0"/>
                    </a:p>
                    <a:p>
                      <a:pPr algn="ctr"/>
                      <a:r>
                        <a:rPr lang="en-GB" sz="1400" b="0" dirty="0"/>
                        <a:t>Really good at meeting new people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 b="0" dirty="0"/>
                    </a:p>
                    <a:p>
                      <a:pPr algn="ctr"/>
                      <a:r>
                        <a:rPr lang="en-GB" sz="1400" b="0" dirty="0"/>
                        <a:t>They expressed a real interest in our roles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Tommy was so motivated, polite and keen to learn that I’ve offered him an apprenticeship.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9653572"/>
                  </a:ext>
                </a:extLst>
              </a:tr>
              <a:tr h="1079796"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  <a:p>
                      <a:pPr algn="ctr"/>
                      <a:r>
                        <a:rPr lang="en-GB" sz="1400" dirty="0"/>
                        <a:t>He was smartly dressed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It was clear that Jaz was really keen to learn; she asked me lots of questions! </a:t>
                      </a:r>
                    </a:p>
                    <a:p>
                      <a:pPr algn="ctr"/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Showed us how to use Canva and Instagram </a:t>
                      </a:r>
                    </a:p>
                    <a:p>
                      <a:pPr algn="ctr"/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  <a:p>
                      <a:pPr algn="ctr"/>
                      <a:r>
                        <a:rPr lang="en-GB" sz="1400" dirty="0"/>
                        <a:t>He was well prepared with good questions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  <a:p>
                      <a:pPr algn="ctr"/>
                      <a:r>
                        <a:rPr lang="en-GB" sz="1400" dirty="0"/>
                        <a:t>Lily was thrilled that she was allowed to fill a jet engine!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9098820"/>
                  </a:ext>
                </a:extLst>
              </a:tr>
              <a:tr h="118612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Jay had a warm handshake and smile </a:t>
                      </a:r>
                    </a:p>
                    <a:p>
                      <a:pPr algn="ctr"/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Tommy offered to make us tea and coffee which was so welcome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Harvey explained a task to another student on placement which was really helpful</a:t>
                      </a:r>
                    </a:p>
                    <a:p>
                      <a:pPr algn="ctr"/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Chloe asked us questions about how to get a job in this field</a:t>
                      </a:r>
                    </a:p>
                    <a:p>
                      <a:pPr algn="ctr"/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Ben taught a group of year 5’s tag-rugby.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7759304"/>
                  </a:ext>
                </a:extLst>
              </a:tr>
              <a:tr h="118612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Noah was solution- focussed and able to be calm under pressure.</a:t>
                      </a:r>
                    </a:p>
                    <a:p>
                      <a:pPr algn="ctr"/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I was impressed that he asked for advice about routes into becoming an architect.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Lucy designed a new area of the forest school considering the needs of SEN students. </a:t>
                      </a:r>
                    </a:p>
                    <a:p>
                      <a:pPr algn="ctr"/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By the end of the week we were sad to see him go, he had fitted in so well with our team.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They were such an asset that we’ve offered them summer work</a:t>
                      </a:r>
                    </a:p>
                    <a:p>
                      <a:pPr algn="ctr"/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3239302"/>
                  </a:ext>
                </a:extLst>
              </a:tr>
              <a:tr h="119374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/>
                        <a:t>Toby was ill one day; he called in early and made us aware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Good eye contact </a:t>
                      </a:r>
                    </a:p>
                    <a:p>
                      <a:pPr algn="ctr"/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During a quiet morning, Hazel tidied our cluttered office </a:t>
                      </a:r>
                    </a:p>
                    <a:p>
                      <a:pPr algn="ctr"/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It was good to be asked what are the most challenging parts of my role-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dirty="0"/>
                    </a:p>
                    <a:p>
                      <a:pPr algn="ctr"/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  <a:p>
                      <a:pPr algn="ctr"/>
                      <a:r>
                        <a:rPr lang="en-GB" sz="1400" dirty="0"/>
                        <a:t>He created a great new smoothie recipe which tasted amazing!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78000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0472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UCAS Slate and Coral">
  <a:themeElements>
    <a:clrScheme name="UCAS 1">
      <a:dk1>
        <a:srgbClr val="132433"/>
      </a:dk1>
      <a:lt1>
        <a:srgbClr val="FFFFFF"/>
      </a:lt1>
      <a:dk2>
        <a:srgbClr val="132433"/>
      </a:dk2>
      <a:lt2>
        <a:srgbClr val="E7E6E6"/>
      </a:lt2>
      <a:accent1>
        <a:srgbClr val="F37561"/>
      </a:accent1>
      <a:accent2>
        <a:srgbClr val="FCAF17"/>
      </a:accent2>
      <a:accent3>
        <a:srgbClr val="57BF93"/>
      </a:accent3>
      <a:accent4>
        <a:srgbClr val="00AEEF"/>
      </a:accent4>
      <a:accent5>
        <a:srgbClr val="EC2880"/>
      </a:accent5>
      <a:accent6>
        <a:srgbClr val="706CB2"/>
      </a:accent6>
      <a:hlink>
        <a:srgbClr val="177EBF"/>
      </a:hlink>
      <a:folHlink>
        <a:srgbClr val="15BCB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sson Plan 1 side deck" id="{CA5929CA-5251-49BE-94A1-39171CBABBF6}" vid="{FAF18FE9-F38C-4188-A4A4-4251942D90E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4FD8678C59DB4795F7A63193DF46BF" ma:contentTypeVersion="17" ma:contentTypeDescription="Create a new document." ma:contentTypeScope="" ma:versionID="1d972e6f16b61c045d610574f0a92519">
  <xsd:schema xmlns:xsd="http://www.w3.org/2001/XMLSchema" xmlns:xs="http://www.w3.org/2001/XMLSchema" xmlns:p="http://schemas.microsoft.com/office/2006/metadata/properties" xmlns:ns2="08cb61c2-c0f5-40a2-b0d2-53b6b4e452e8" xmlns:ns3="e3ac768b-cf52-4a35-9e07-f759ff379489" targetNamespace="http://schemas.microsoft.com/office/2006/metadata/properties" ma:root="true" ma:fieldsID="e2397b86fb74a53bc162365a85ac9aad" ns2:_="" ns3:_="">
    <xsd:import namespace="08cb61c2-c0f5-40a2-b0d2-53b6b4e452e8"/>
    <xsd:import namespace="e3ac768b-cf52-4a35-9e07-f759ff37948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cb61c2-c0f5-40a2-b0d2-53b6b4e452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780052e2-7a6d-497f-9711-5471179560a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ac768b-cf52-4a35-9e07-f759ff379489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86377715-aede-4b53-b81a-6ae77a156bb3}" ma:internalName="TaxCatchAll" ma:showField="CatchAllData" ma:web="e3ac768b-cf52-4a35-9e07-f759ff37948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3ac768b-cf52-4a35-9e07-f759ff379489" xsi:nil="true"/>
    <lcf76f155ced4ddcb4097134ff3c332f xmlns="08cb61c2-c0f5-40a2-b0d2-53b6b4e452e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04D583C-C419-4441-92F7-4B8FE351A8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8cb61c2-c0f5-40a2-b0d2-53b6b4e452e8"/>
    <ds:schemaRef ds:uri="e3ac768b-cf52-4a35-9e07-f759ff37948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237391-D533-4F7C-8241-290434E5C4B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17955AE-17E0-4C2A-AF39-A77BE85AA158}">
  <ds:schemaRefs>
    <ds:schemaRef ds:uri="http://schemas.microsoft.com/office/2006/metadata/properties"/>
    <ds:schemaRef ds:uri="http://schemas.microsoft.com/office/infopath/2007/PartnerControls"/>
    <ds:schemaRef ds:uri="e3ac768b-cf52-4a35-9e07-f759ff379489"/>
    <ds:schemaRef ds:uri="08cb61c2-c0f5-40a2-b0d2-53b6b4e452e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3136</TotalTime>
  <Words>334</Words>
  <Application>Microsoft Office PowerPoint</Application>
  <PresentationFormat>Widescreen</PresentationFormat>
  <Paragraphs>54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Roboto</vt:lpstr>
      <vt:lpstr>Arial</vt:lpstr>
      <vt:lpstr>Aptos Display</vt:lpstr>
      <vt:lpstr>Apricus Black</vt:lpstr>
      <vt:lpstr>Calibri</vt:lpstr>
      <vt:lpstr>Aptos</vt:lpstr>
      <vt:lpstr>Office Theme</vt:lpstr>
      <vt:lpstr>UCAS Slate and Coral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 Lawton</dc:creator>
  <cp:lastModifiedBy>Sarah Derbyshire</cp:lastModifiedBy>
  <cp:revision>2</cp:revision>
  <dcterms:created xsi:type="dcterms:W3CDTF">2025-02-27T12:17:03Z</dcterms:created>
  <dcterms:modified xsi:type="dcterms:W3CDTF">2025-05-13T18:14:09Z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0x010100B04FD8678C59DB4795F7A63193DF46BF</vt:lpwstr>
  </property>
  <property fmtid="{D5CDD505-2E9C-101B-9397-08002B2CF9AE}" pid="3" name="MSIP_Label_119c747e-0609-44bc-a84a-379ba7e92455_Enabled">
    <vt:lpwstr>true</vt:lpwstr>
  </property>
  <property fmtid="{D5CDD505-2E9C-101B-9397-08002B2CF9AE}" pid="4" name="MSIP_Label_119c747e-0609-44bc-a84a-379ba7e92455_SetDate">
    <vt:lpwstr>2025-05-12T13:14:18Z</vt:lpwstr>
  </property>
  <property fmtid="{D5CDD505-2E9C-101B-9397-08002B2CF9AE}" pid="5" name="MSIP_Label_119c747e-0609-44bc-a84a-379ba7e92455_Method">
    <vt:lpwstr>Standard</vt:lpwstr>
  </property>
  <property fmtid="{D5CDD505-2E9C-101B-9397-08002B2CF9AE}" pid="6" name="MSIP_Label_119c747e-0609-44bc-a84a-379ba7e92455_Name">
    <vt:lpwstr>Confidential</vt:lpwstr>
  </property>
  <property fmtid="{D5CDD505-2E9C-101B-9397-08002B2CF9AE}" pid="7" name="MSIP_Label_119c747e-0609-44bc-a84a-379ba7e92455_SiteId">
    <vt:lpwstr>c62bca44-70cb-457b-a355-deaa5cb7e689</vt:lpwstr>
  </property>
  <property fmtid="{D5CDD505-2E9C-101B-9397-08002B2CF9AE}" pid="8" name="MSIP_Label_119c747e-0609-44bc-a84a-379ba7e92455_ActionId">
    <vt:lpwstr>89f303e5-8ace-4533-9fb3-9e98ce7faba8</vt:lpwstr>
  </property>
  <property fmtid="{D5CDD505-2E9C-101B-9397-08002B2CF9AE}" pid="9" name="MSIP_Label_119c747e-0609-44bc-a84a-379ba7e92455_ContentBits">
    <vt:lpwstr>0</vt:lpwstr>
  </property>
  <property fmtid="{D5CDD505-2E9C-101B-9397-08002B2CF9AE}" pid="10" name="MSIP_Label_119c747e-0609-44bc-a84a-379ba7e92455_Tag">
    <vt:lpwstr>10, 3, 0, 1</vt:lpwstr>
  </property>
  <property fmtid="{D5CDD505-2E9C-101B-9397-08002B2CF9AE}" pid="11" name="MediaServiceImageTags">
    <vt:lpwstr/>
  </property>
</Properties>
</file>